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346" autoAdjust="0"/>
    <p:restoredTop sz="86375" autoAdjust="0"/>
  </p:normalViewPr>
  <p:slideViewPr>
    <p:cSldViewPr snapToObjects="1">
      <p:cViewPr varScale="1">
        <p:scale>
          <a:sx n="76" d="100"/>
          <a:sy n="76" d="100"/>
        </p:scale>
        <p:origin x="200" y="10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2023/2/7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（前後型Ｂ：ワイン・シャンパン瓶）　小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H216×W60mm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#130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シャンパン型瓶のネック部分にかける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を掛けることで商品が目に留まりやすくなります！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前後２面にデザインを入れられ、商品説明やキャンペーン告知のアピールにも◎！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プラスチック用紙（ユポ）に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印刷を行うことで耐久性に優れ、湿気にも強くなります。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17932</TotalTime>
  <Words>203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2023-02-07T08:16:47Z</dcterms:modified>
</cp:coreProperties>
</file>