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（前後型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：ワイン瓶）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H265×W60mm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ボルドー型瓶のネック部分にかける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高さの有る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前後２面にデザインを入れられ、商品説明やキャンペーン告知のアピールにも◎！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17933</TotalTime>
  <Words>177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2023-02-08T00:59:54Z</dcterms:modified>
</cp:coreProperties>
</file>