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：シャンパン瓶）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H295×W70mm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高さの有る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177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2023-02-08T01:03:19Z</dcterms:modified>
</cp:coreProperties>
</file>