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02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9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（メダル型：ペットボトル）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ペットボトルのネック部分にかけるメダル型の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180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2023-02-08T08:56:53Z</dcterms:modified>
</cp:coreProperties>
</file>