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（メダル型：ワイン瓶）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ボルドー型瓶のネック部分にかけるメダル型の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2023-02-08T01:06:40Z</dcterms:modified>
</cp:coreProperties>
</file>