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（メダル型：シャンパン瓶）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シャンパン型瓶のネック部分にかけるメダル型の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2023-02-08T01:08:25Z</dcterms:modified>
</cp:coreProperties>
</file>