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（紐型：正方形 ２つ折り型）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H60×W60mm</a:t>
            </a: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H60×W120mm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ペットボトルや瓶のネック部分にかける二つ折り型の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190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2023-02-08T01:11:16Z</dcterms:modified>
</cp:coreProperties>
</file>