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（紐型：正方形 巻き三つ型）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H60×W60mm</a:t>
            </a: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展開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×W167mm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ペットボトルや瓶のネック部分にかける巻き三つ型の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シンプルな形状の首掛け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で低コストで作成できます。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商品説明やキャンペーン告知などのアピールに◎！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17937</TotalTime>
  <Words>192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2023-02-08T01:15:41Z</dcterms:modified>
</cp:coreProperties>
</file>