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（紐型：正方形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中綴じ型）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H60×W60mm</a:t>
            </a: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展開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H60×W120mm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ペットボトルや瓶のネック部分にかける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ページ中綴じ型の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17939</TotalTime>
  <Words>193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2023-02-08T01:15:18Z</dcterms:modified>
</cp:coreProperties>
</file>