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889" autoAdjust="0"/>
    <p:restoredTop sz="86375" autoAdjust="0"/>
  </p:normalViewPr>
  <p:slideViewPr>
    <p:cSldViewPr snapToObjects="1">
      <p:cViewPr varScale="1">
        <p:scale>
          <a:sx n="108" d="100"/>
          <a:sy n="108" d="100"/>
        </p:scale>
        <p:origin x="81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（紐型：名刺サイズ ２つ折り型）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H90×W55mm</a:t>
            </a: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展開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H90×W110mm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ペットボトルや瓶のネック部分にかける二つ折り型の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を掛けることで商品が目に留まりやすくなります！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シンプルな形状の首掛け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で低コストで作成できます。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商品説明やキャンペーン告知などのアピールに◎！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17940</TotalTime>
  <Words>191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575</cp:revision>
  <cp:lastPrinted>2021-10-13T13:51:27Z</cp:lastPrinted>
  <dcterms:created xsi:type="dcterms:W3CDTF">2013-12-25T09:34:24Z</dcterms:created>
  <dcterms:modified xsi:type="dcterms:W3CDTF">2023-02-08T01:18:04Z</dcterms:modified>
</cp:coreProperties>
</file>