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（紐型：名刺サイズ 巻き三つ型）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H90×W152mm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ペットボトルや瓶のネック部分にかける巻き三つ型の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193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2023-02-08T01:19:14Z</dcterms:modified>
</cp:coreProperties>
</file>