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8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0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（紐型：名刺サイズ 巻き三つ型）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H90×W55mm</a:t>
            </a: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展開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H90×W110mm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ペットボトルや瓶のネック部分にかける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ページ中綴じ型の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を掛けることで商品が目に留まりやすくなります！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シンプルな形状の首掛け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で低コストで作成できます。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商品説明やキャンペーン告知などのアピールに◎！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17940</TotalTime>
  <Words>195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577</cp:revision>
  <cp:lastPrinted>2021-10-13T13:51:27Z</cp:lastPrinted>
  <dcterms:created xsi:type="dcterms:W3CDTF">2013-12-25T09:34:24Z</dcterms:created>
  <dcterms:modified xsi:type="dcterms:W3CDTF">2023-02-08T01:20:06Z</dcterms:modified>
</cp:coreProperties>
</file>