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856" autoAdjust="0"/>
    <p:restoredTop sz="86375" autoAdjust="0"/>
  </p:normalViewPr>
  <p:slideViewPr>
    <p:cSldViewPr snapToObjects="1">
      <p:cViewPr varScale="1">
        <p:scale>
          <a:sx n="127" d="100"/>
          <a:sy n="127" d="100"/>
        </p:scale>
        <p:origin x="824" y="184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2025/1/24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2025/1/24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2025/1/24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2025/1/24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2025/1/24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2025/1/24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2025/1/24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2025/1/24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2025/1/24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2025/1/24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2025/1/24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2025/1/24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2025/1/24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435948" y="188472"/>
            <a:ext cx="6636561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スティック付きフィルムバルーン（丸型）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85037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125mm</a:t>
            </a:r>
            <a:r>
              <a:rPr lang="ja-JP" altLang="en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膨らまし後約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100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白＋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色フルカラー　両面デジタル印刷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透明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NY</a:t>
            </a:r>
            <a:r>
              <a:rPr lang="ja-JP" altLang="en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／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PE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要納期確認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6"/>
            <a:ext cx="5328592" cy="1596423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片手で持てるスティック付きの丸型フィルムバルーンです。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風船の中にビーズやラメを入れることもできます。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スティックがストロー状になっており、そこから空気を入れることで簡単に膨らますことができます。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スティックのカラーは、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色からお選びいただけます。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バルーンの中にビーズを入れるとシャカシャカと音が鳴り、スパンコールを入れるとキラキラ可愛く、みんなでシェアしたくなるアイテムとなっております。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キャラクター、エンタメ、スポーツシーン等の「写したい、集めたい、飾りたい、推したい」ニーズを叶えることが出来るアイテムです。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個装：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10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袋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11631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38194"/>
            <a:ext cx="2661270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ブローイング加工</a:t>
            </a:r>
            <a:endParaRPr lang="en-US" altLang="ja-JP" sz="1000" b="0" i="0" dirty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（弁＋カップ＋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160〜260</a:t>
            </a:r>
            <a:r>
              <a:rPr lang="en" altLang="ja-JP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パイプ）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84E8D353-85FA-4912-71AA-DC2338FC64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744" y="840289"/>
            <a:ext cx="4340175" cy="4340175"/>
          </a:xfrm>
          <a:prstGeom prst="rect">
            <a:avLst/>
          </a:prstGeom>
        </p:spPr>
      </p:pic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E5DF23CC-6D05-6FBB-0F00-1C1579D3573D}"/>
              </a:ext>
            </a:extLst>
          </p:cNvPr>
          <p:cNvSpPr/>
          <p:nvPr/>
        </p:nvSpPr>
        <p:spPr>
          <a:xfrm>
            <a:off x="5848375" y="3464764"/>
            <a:ext cx="1440966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スティックカラー：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BB139B6A-864F-AAC3-6D9B-255A98FE89AC}"/>
              </a:ext>
            </a:extLst>
          </p:cNvPr>
          <p:cNvSpPr/>
          <p:nvPr/>
        </p:nvSpPr>
        <p:spPr>
          <a:xfrm>
            <a:off x="7300358" y="3429910"/>
            <a:ext cx="2584766" cy="73951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ホワイト、ブラック、レッド、ピンク、ライトピンク、ブルー、ライトブルー、オレンジ、イエロー、グリーン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55D19D00-DE75-3F92-05AE-591DBE6CA987}"/>
              </a:ext>
            </a:extLst>
          </p:cNvPr>
          <p:cNvSpPr/>
          <p:nvPr/>
        </p:nvSpPr>
        <p:spPr>
          <a:xfrm>
            <a:off x="6259570" y="6533590"/>
            <a:ext cx="3760133" cy="71793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校正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回を含んでいます。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17969</TotalTime>
  <Words>285</Words>
  <Application>Microsoft Macintosh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578</cp:revision>
  <cp:lastPrinted>2021-10-13T13:51:27Z</cp:lastPrinted>
  <dcterms:created xsi:type="dcterms:W3CDTF">2013-12-25T09:34:24Z</dcterms:created>
  <dcterms:modified xsi:type="dcterms:W3CDTF">2025-01-24T04:15:04Z</dcterms:modified>
</cp:coreProperties>
</file>