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48" autoAdjust="0"/>
    <p:restoredTop sz="86375" autoAdjust="0"/>
  </p:normalViewPr>
  <p:slideViewPr>
    <p:cSldViewPr snapToObjects="1">
      <p:cViewPr varScale="1">
        <p:scale>
          <a:sx n="109" d="100"/>
          <a:sy n="109" d="100"/>
        </p:scale>
        <p:origin x="1192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435948" y="188472"/>
            <a:ext cx="663656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スティック付きフィルムバルーン（ハート型）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01105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膨らまし後約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白＋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色フルカラー　両面デジタル印刷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透明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NY</a:t>
            </a:r>
            <a:r>
              <a:rPr lang="ja-JP" altLang="en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／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56462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片手で持てるスティック付きの丸型フィルムバルーンです。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風船の中にビーズやラメを入れることもできます。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スティックがストロー状になっており、そこから空気を入れることで簡単に膨らますことができます。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スティックのカラーは、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バルーンの中にビーズを入れるとシャカシャカと音が鳴り、スパンコールを入れるとキラキラ可愛く、みんなでシェアしたくなるアイテムとなっております。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キャラクター、エンタメ、スポーツシーン等の「写したい、集めたい、飾りたい、推したい」ニーズを叶えることが出来るアイテムです。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167042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ブローイング加工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（弁＋カップ＋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160〜260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パイプ）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63FE8B8E-E64F-175E-EA06-BD1D74DA69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844" y="881131"/>
            <a:ext cx="4340454" cy="4340454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A92DB32-D9FA-FED7-81C6-B4F47146E6EA}"/>
              </a:ext>
            </a:extLst>
          </p:cNvPr>
          <p:cNvSpPr/>
          <p:nvPr/>
        </p:nvSpPr>
        <p:spPr>
          <a:xfrm>
            <a:off x="7315533" y="3387251"/>
            <a:ext cx="2584766" cy="7395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ホワイト、ブラック、レッド、ピンク、ライトピンク、ブルー、ライトブルー、オレンジ、イエロー、グリーン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6ECD94A-EAE9-B21B-31A8-70B6E8E55453}"/>
              </a:ext>
            </a:extLst>
          </p:cNvPr>
          <p:cNvSpPr/>
          <p:nvPr/>
        </p:nvSpPr>
        <p:spPr>
          <a:xfrm>
            <a:off x="5863550" y="3422105"/>
            <a:ext cx="1440966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スティックカラー：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1A24ACBC-122E-86EF-71A9-BC955A362D00}"/>
              </a:ext>
            </a:extLst>
          </p:cNvPr>
          <p:cNvSpPr/>
          <p:nvPr/>
        </p:nvSpPr>
        <p:spPr>
          <a:xfrm>
            <a:off x="6259570" y="6533590"/>
            <a:ext cx="3760133" cy="7179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校正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回を含んでいます。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17940</TotalTime>
  <Words>288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577</cp:revision>
  <cp:lastPrinted>2021-10-13T13:51:27Z</cp:lastPrinted>
  <dcterms:created xsi:type="dcterms:W3CDTF">2013-12-25T09:34:24Z</dcterms:created>
  <dcterms:modified xsi:type="dcterms:W3CDTF">2025-01-24T04:14:51Z</dcterms:modified>
</cp:coreProperties>
</file>