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18" autoAdjust="0"/>
    <p:restoredTop sz="86375" autoAdjust="0"/>
  </p:normalViewPr>
  <p:slideViewPr>
    <p:cSldViewPr snapToObjects="1">
      <p:cViewPr varScale="1">
        <p:scale>
          <a:sx n="129" d="100"/>
          <a:sy n="129" d="100"/>
        </p:scale>
        <p:origin x="1680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435948" y="188472"/>
            <a:ext cx="663656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スティック付きフィルムバルーン（星型）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829097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128mm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膨らまし後約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白＋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色フルカラー　両面デジタル印刷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透明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NY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／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5621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片手で持てるスティック付きの星型フィルムバルーンです。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風船の中にビーズやラメを入れることもできます。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スティックがストロー状になっており、そこから空気を入れることで簡単に膨らますことができます。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スティックのカラーは、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バルーンの中にビーズを入れるとシャカシャカと音が鳴り、スパンコールを入れるとキラキラ可愛く、みんなでシェアしたくなるアイテムとなっております。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キャラクター、エンタメ、スポーツシーン等の「写したい、集めたい、飾りたい、推したい」ニーズを叶えることが出来るアイテムです。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167042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ブローイング加工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（弁＋カップ＋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160〜260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パイプ）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555B230-BB82-C105-0F0E-D8CF9204C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0" y="935539"/>
            <a:ext cx="4286046" cy="4286046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2247913-AABE-6AFC-E7B1-D5FB1DDA26D1}"/>
              </a:ext>
            </a:extLst>
          </p:cNvPr>
          <p:cNvSpPr/>
          <p:nvPr/>
        </p:nvSpPr>
        <p:spPr>
          <a:xfrm>
            <a:off x="5858221" y="3403179"/>
            <a:ext cx="1440966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スティックカラー：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153FB0F-22AE-195A-D8C4-CFB77F471986}"/>
              </a:ext>
            </a:extLst>
          </p:cNvPr>
          <p:cNvSpPr/>
          <p:nvPr/>
        </p:nvSpPr>
        <p:spPr>
          <a:xfrm>
            <a:off x="7310204" y="3368325"/>
            <a:ext cx="2584766" cy="7395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ホワイト、ブラック、レッド、ピンク、ライトピンク、ブルー、ライトブルー、オレンジ、イエロー、グリーン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B48CA24-007C-A973-D5C4-6B6F7E792F84}"/>
              </a:ext>
            </a:extLst>
          </p:cNvPr>
          <p:cNvSpPr/>
          <p:nvPr/>
        </p:nvSpPr>
        <p:spPr>
          <a:xfrm>
            <a:off x="6259570" y="6533590"/>
            <a:ext cx="3760133" cy="7179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回を含んでいます。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17938</TotalTime>
  <Words>286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2025-01-24T04:16:16Z</dcterms:modified>
</cp:coreProperties>
</file>