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パンチングバルーンキーホルダー</a:t>
            </a:r>
            <a:endParaRPr lang="en-US" altLang="ja-JP" sz="1600" b="1" dirty="0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cm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本体 ポリ塩化ビニル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ボールチェーン 鉄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浮き輪のようなビニール素材に空気を入れた、ぷっくりとしたフォルムが特長のキーホルダーです。底面にも全面プリントができ、デザインをしっかり表現できます。底面に重りが入っているため自立し、置いて飾ることもできます。揺らすと「起き上がりこぼし」のようにゆらゆらと動きます。ボールチェーン付きで、バッグやリュックなどに簡単に取り付けられます。スポーツチームのユニフォーム柄や学校の制服モチーフなど、卒業記念品にもおすすめです。イベントノベルティや販促品、オリジナル物販アイテムとして幅広くご活用いただけま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こちらの商品は校正サンプル必須です。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18542</TotalTime>
  <Words>242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582</cp:revision>
  <cp:lastPrinted>2021-10-13T13:51:27Z</cp:lastPrinted>
  <dcterms:created xsi:type="dcterms:W3CDTF">2013-12-25T09:34:24Z</dcterms:created>
  <dcterms:modified xsi:type="dcterms:W3CDTF">2026-03-05T07:44:12Z</dcterms:modified>
</cp:coreProperties>
</file>