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5"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バルーンスイング</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ハート型</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130mm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アルミ蒸着地バルーン、スイングパーツ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バルーンスイング</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ハート型）はゆらゆらと風で揺れるタイプのバルーン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endParaRPr lang="en"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endParaRPr lang="en"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アルミバルーン本体の裏面にスイングパーツを貼り付けて使用します。</a:t>
            </a:r>
            <a:endParaRPr lang="en"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EF24EA6A-3AEF-66BD-9002-453973FCB1A8}"/>
              </a:ext>
            </a:extLst>
          </p:cNvPr>
          <p:cNvPicPr>
            <a:picLocks noChangeAspect="1"/>
          </p:cNvPicPr>
          <p:nvPr/>
        </p:nvPicPr>
        <p:blipFill>
          <a:blip r:embed="rId3"/>
          <a:stretch>
            <a:fillRect/>
          </a:stretch>
        </p:blipFill>
        <p:spPr>
          <a:xfrm>
            <a:off x="430871" y="901105"/>
            <a:ext cx="3535040" cy="3535040"/>
          </a:xfrm>
          <a:prstGeom prst="rect">
            <a:avLst/>
          </a:prstGeom>
        </p:spPr>
      </p:pic>
      <p:pic>
        <p:nvPicPr>
          <p:cNvPr id="4" name="図 3">
            <a:extLst>
              <a:ext uri="{FF2B5EF4-FFF2-40B4-BE49-F238E27FC236}">
                <a16:creationId xmlns:a16="http://schemas.microsoft.com/office/drawing/2014/main" id="{2E02B615-C736-9DA9-82ED-B093CEC92EBF}"/>
              </a:ext>
            </a:extLst>
          </p:cNvPr>
          <p:cNvPicPr>
            <a:picLocks noChangeAspect="1"/>
          </p:cNvPicPr>
          <p:nvPr/>
        </p:nvPicPr>
        <p:blipFill>
          <a:blip r:embed="rId4"/>
          <a:stretch>
            <a:fillRect/>
          </a:stretch>
        </p:blipFill>
        <p:spPr>
          <a:xfrm>
            <a:off x="3388281" y="1480383"/>
            <a:ext cx="2127122" cy="2127122"/>
          </a:xfrm>
          <a:prstGeom prst="rect">
            <a:avLst/>
          </a:prstGeom>
        </p:spPr>
      </p:pic>
      <p:pic>
        <p:nvPicPr>
          <p:cNvPr id="5" name="図 4">
            <a:extLst>
              <a:ext uri="{FF2B5EF4-FFF2-40B4-BE49-F238E27FC236}">
                <a16:creationId xmlns:a16="http://schemas.microsoft.com/office/drawing/2014/main" id="{BBBC8D51-E47A-8F2A-C14E-3E1B67A17031}"/>
              </a:ext>
            </a:extLst>
          </p:cNvPr>
          <p:cNvPicPr>
            <a:picLocks noChangeAspect="1"/>
          </p:cNvPicPr>
          <p:nvPr/>
        </p:nvPicPr>
        <p:blipFill>
          <a:blip r:embed="rId5"/>
          <a:stretch>
            <a:fillRect/>
          </a:stretch>
        </p:blipFill>
        <p:spPr>
          <a:xfrm>
            <a:off x="3433939" y="3461132"/>
            <a:ext cx="1773704" cy="177370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17983</TotalTime>
  <Words>240</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581</cp:revision>
  <cp:lastPrinted>2021-10-13T13:51:27Z</cp:lastPrinted>
  <dcterms:created xsi:type="dcterms:W3CDTF">2013-12-25T09:34:24Z</dcterms:created>
  <dcterms:modified xsi:type="dcterms:W3CDTF">2025-01-31T01:29:01Z</dcterms:modified>
</cp:coreProperties>
</file>