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97" autoAdjust="0"/>
    <p:restoredTop sz="86375" autoAdjust="0"/>
  </p:normalViewPr>
  <p:slideViewPr>
    <p:cSldViewPr snapToObjects="1">
      <p:cViewPr varScale="1">
        <p:scale>
          <a:sx n="116" d="100"/>
          <a:sy n="116" d="100"/>
        </p:scale>
        <p:origin x="14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バルーンスイング</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a:solidFill>
                  <a:srgbClr val="333333"/>
                </a:solidFill>
                <a:latin typeface="Meiryo" panose="020B0604030504040204" pitchFamily="34" charset="-128"/>
                <a:ea typeface="Meiryo" panose="020B0604030504040204" pitchFamily="34" charset="-128"/>
              </a:rPr>
              <a:t>星型</a:t>
            </a:r>
            <a:r>
              <a:rPr lang="ja-JP" altLang="en-US" sz="1600" b="1" i="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a:t>
            </a:r>
            <a:r>
              <a:rPr lang="en-US" altLang="ja-JP" sz="1000" b="0" i="0">
                <a:solidFill>
                  <a:srgbClr val="333333"/>
                </a:solidFill>
                <a:effectLst/>
                <a:latin typeface="Meiryo" panose="020B0604030504040204" pitchFamily="34" charset="-128"/>
                <a:ea typeface="Meiryo" panose="020B0604030504040204" pitchFamily="34" charset="-128"/>
              </a:rPr>
              <a:t>28</a:t>
            </a:r>
            <a:r>
              <a:rPr lang="en" altLang="ja-JP" sz="1000" b="0" i="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アルミ蒸着地バルーン、スイングパーツ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バルーンスイング</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星型）はゆらゆらと風で揺れるタイプのバルーン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endParaRPr lang="en"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endParaRPr lang="en"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アルミバルーン本体の裏面にスイングパーツを貼り付けて使用します。</a:t>
            </a:r>
            <a:endParaRPr lang="en"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71B05C25-BC29-75A5-CAC4-9657E426D00D}"/>
              </a:ext>
            </a:extLst>
          </p:cNvPr>
          <p:cNvPicPr>
            <a:picLocks noChangeAspect="1"/>
          </p:cNvPicPr>
          <p:nvPr/>
        </p:nvPicPr>
        <p:blipFill>
          <a:blip r:embed="rId3"/>
          <a:stretch>
            <a:fillRect/>
          </a:stretch>
        </p:blipFill>
        <p:spPr>
          <a:xfrm>
            <a:off x="243629" y="901104"/>
            <a:ext cx="3592899" cy="3592899"/>
          </a:xfrm>
          <a:prstGeom prst="rect">
            <a:avLst/>
          </a:prstGeom>
        </p:spPr>
      </p:pic>
      <p:pic>
        <p:nvPicPr>
          <p:cNvPr id="4" name="図 3">
            <a:extLst>
              <a:ext uri="{FF2B5EF4-FFF2-40B4-BE49-F238E27FC236}">
                <a16:creationId xmlns:a16="http://schemas.microsoft.com/office/drawing/2014/main" id="{336368B3-2CB6-B12B-370C-A355D9E1835B}"/>
              </a:ext>
            </a:extLst>
          </p:cNvPr>
          <p:cNvPicPr>
            <a:picLocks noChangeAspect="1"/>
          </p:cNvPicPr>
          <p:nvPr/>
        </p:nvPicPr>
        <p:blipFill>
          <a:blip r:embed="rId4"/>
          <a:stretch>
            <a:fillRect/>
          </a:stretch>
        </p:blipFill>
        <p:spPr>
          <a:xfrm>
            <a:off x="3436435" y="1198389"/>
            <a:ext cx="2096346" cy="2096346"/>
          </a:xfrm>
          <a:prstGeom prst="rect">
            <a:avLst/>
          </a:prstGeom>
        </p:spPr>
      </p:pic>
      <p:pic>
        <p:nvPicPr>
          <p:cNvPr id="5" name="図 4">
            <a:extLst>
              <a:ext uri="{FF2B5EF4-FFF2-40B4-BE49-F238E27FC236}">
                <a16:creationId xmlns:a16="http://schemas.microsoft.com/office/drawing/2014/main" id="{4E9DADC3-9767-0194-AA22-10A2AF187CE8}"/>
              </a:ext>
            </a:extLst>
          </p:cNvPr>
          <p:cNvPicPr>
            <a:picLocks noChangeAspect="1"/>
          </p:cNvPicPr>
          <p:nvPr/>
        </p:nvPicPr>
        <p:blipFill>
          <a:blip r:embed="rId5"/>
          <a:stretch>
            <a:fillRect/>
          </a:stretch>
        </p:blipFill>
        <p:spPr>
          <a:xfrm>
            <a:off x="3302823" y="3145915"/>
            <a:ext cx="2149821" cy="214982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17983</TotalTime>
  <Words>242</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582</cp:revision>
  <cp:lastPrinted>2021-10-13T13:51:27Z</cp:lastPrinted>
  <dcterms:created xsi:type="dcterms:W3CDTF">2013-12-25T09:34:24Z</dcterms:created>
  <dcterms:modified xsi:type="dcterms:W3CDTF">2025-01-31T01:29:48Z</dcterms:modified>
</cp:coreProperties>
</file>