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97" autoAdjust="0"/>
    <p:restoredTop sz="86375" autoAdjust="0"/>
  </p:normalViewPr>
  <p:slideViewPr>
    <p:cSldViewPr snapToObjects="1">
      <p:cViewPr varScale="1">
        <p:scale>
          <a:sx n="116" d="100"/>
          <a:sy n="116" d="100"/>
        </p:scale>
        <p:origin x="14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バルーンクリップ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星型）</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a:solidFill>
                  <a:srgbClr val="333333"/>
                </a:solidFill>
                <a:latin typeface="Meiryo" panose="020B0604030504040204" pitchFamily="34" charset="-128"/>
                <a:ea typeface="Meiryo" panose="020B0604030504040204" pitchFamily="34" charset="-128"/>
              </a:rPr>
              <a:t>28</a:t>
            </a:r>
            <a:r>
              <a:rPr lang="en" altLang="ja-JP" sz="1000" b="0" i="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クリップパーツ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バルーンクリップ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星型）は什器の取付が簡単なクリップ付きバルーン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アルミバルーン本体にクリップパーツを貼り付けて使用します。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E5084AF6-B887-6B2F-4C63-B8B883A58C4E}"/>
              </a:ext>
            </a:extLst>
          </p:cNvPr>
          <p:cNvPicPr>
            <a:picLocks noChangeAspect="1"/>
          </p:cNvPicPr>
          <p:nvPr/>
        </p:nvPicPr>
        <p:blipFill>
          <a:blip r:embed="rId3"/>
          <a:stretch>
            <a:fillRect/>
          </a:stretch>
        </p:blipFill>
        <p:spPr>
          <a:xfrm>
            <a:off x="22866" y="755357"/>
            <a:ext cx="3831986" cy="3831986"/>
          </a:xfrm>
          <a:prstGeom prst="rect">
            <a:avLst/>
          </a:prstGeom>
        </p:spPr>
      </p:pic>
      <p:pic>
        <p:nvPicPr>
          <p:cNvPr id="4" name="図 3">
            <a:extLst>
              <a:ext uri="{FF2B5EF4-FFF2-40B4-BE49-F238E27FC236}">
                <a16:creationId xmlns:a16="http://schemas.microsoft.com/office/drawing/2014/main" id="{3DAFE108-BC19-9921-78BA-B870259BC3B2}"/>
              </a:ext>
            </a:extLst>
          </p:cNvPr>
          <p:cNvPicPr>
            <a:picLocks noChangeAspect="1"/>
          </p:cNvPicPr>
          <p:nvPr/>
        </p:nvPicPr>
        <p:blipFill>
          <a:blip r:embed="rId4"/>
          <a:stretch>
            <a:fillRect/>
          </a:stretch>
        </p:blipFill>
        <p:spPr>
          <a:xfrm>
            <a:off x="3276942" y="2879481"/>
            <a:ext cx="2265244" cy="226524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2025-01-31T01:31:19Z</dcterms:modified>
</cp:coreProperties>
</file>