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バルーンペフテープ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ハート型）</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b="0" i="0">
                <a:solidFill>
                  <a:srgbClr val="333333"/>
                </a:solidFill>
                <a:effectLst/>
                <a:latin typeface="Meiryo" panose="020B0604030504040204" pitchFamily="34" charset="-128"/>
                <a:ea typeface="Meiryo" panose="020B0604030504040204" pitchFamily="34" charset="-128"/>
              </a:rPr>
              <a:t>30</a:t>
            </a:r>
            <a:r>
              <a:rPr lang="en" altLang="ja-JP" sz="1000" b="0" i="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両面ペフテープ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バルーンペフテープ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ハート型）はアルミバルーン背面に両面ペフテープで什器に貼り付けるタイプのバルーン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2FFAE383-323F-9D96-3573-F4D8A732D1FF}"/>
              </a:ext>
            </a:extLst>
          </p:cNvPr>
          <p:cNvPicPr>
            <a:picLocks noChangeAspect="1"/>
          </p:cNvPicPr>
          <p:nvPr/>
        </p:nvPicPr>
        <p:blipFill>
          <a:blip r:embed="rId3"/>
          <a:stretch>
            <a:fillRect/>
          </a:stretch>
        </p:blipFill>
        <p:spPr>
          <a:xfrm>
            <a:off x="228463" y="773343"/>
            <a:ext cx="3612763" cy="3612763"/>
          </a:xfrm>
          <a:prstGeom prst="rect">
            <a:avLst/>
          </a:prstGeom>
        </p:spPr>
      </p:pic>
      <p:pic>
        <p:nvPicPr>
          <p:cNvPr id="5" name="図 4">
            <a:extLst>
              <a:ext uri="{FF2B5EF4-FFF2-40B4-BE49-F238E27FC236}">
                <a16:creationId xmlns:a16="http://schemas.microsoft.com/office/drawing/2014/main" id="{4436D0D1-4C84-0759-27C3-77547FC58E91}"/>
              </a:ext>
            </a:extLst>
          </p:cNvPr>
          <p:cNvPicPr>
            <a:picLocks noChangeAspect="1"/>
          </p:cNvPicPr>
          <p:nvPr/>
        </p:nvPicPr>
        <p:blipFill>
          <a:blip r:embed="rId4"/>
          <a:stretch>
            <a:fillRect/>
          </a:stretch>
        </p:blipFill>
        <p:spPr>
          <a:xfrm>
            <a:off x="3161975" y="2731805"/>
            <a:ext cx="2533874" cy="253387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17985</TotalTime>
  <Words>237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2025-01-31T01:32:36Z</dcterms:modified>
</cp:coreProperties>
</file>