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観音折り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H297×W820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H297xW210mm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190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2024-06-19T09:04:49Z</dcterms:modified>
</cp:coreProperties>
</file>