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大判パウチメニュー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B4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ペラ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B4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パウチ加工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グロスパウチ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汚れや水こぼれに強いパウチ加工のメニューです。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印刷物に透明のフチが付く仕上がりとなります。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レストランやカフェなどのメニューとしての使用に適しています。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173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2024-06-19T09:12:26Z</dcterms:modified>
</cp:coreProperties>
</file>