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92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6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513380" y="138434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メニュー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Book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中綴じ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</a:t>
            </a:r>
            <a:r>
              <a:rPr lang="en-US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en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タイプ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H297×W420mm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紙製のメニューブックはおおきな写真で商品をアピールしたり、すべての商品ラインアップを見てもらえるなどのメリットがあり、根強いニーズがあります。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センターをホチキスで綴じる中綴じ加工は、見開いてメニューブックを見せるのに最適です。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耐久性を上げるために、全面にグロス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加工＆角丸加工を付けております。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651898" y="548300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両面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色（グロス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加工＆角丸加工）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4A1782F-EA5B-ECCF-A294-7A07EE5EE2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300" y="1179676"/>
            <a:ext cx="3509775" cy="35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17948</TotalTime>
  <Words>203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2023-04-04T18:19:54Z</dcterms:modified>
</cp:coreProperties>
</file>