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92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6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en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A1782F-EA5B-ECCF-A294-7A07EE5E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00" y="1179676"/>
            <a:ext cx="3509775" cy="35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203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2023-04-04T18:20:37Z</dcterms:modified>
</cp:coreProperties>
</file>