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80" autoAdjust="0"/>
    <p:restoredTop sz="86375" autoAdjust="0"/>
  </p:normalViewPr>
  <p:slideViewPr>
    <p:cSldViewPr snapToObjects="1">
      <p:cViewPr varScale="1">
        <p:scale>
          <a:sx n="149" d="100"/>
          <a:sy n="149" d="100"/>
        </p:scale>
        <p:origin x="61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13380" y="138434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メニュー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Book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中綴じ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B4x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H364×W514mm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H364×W257mm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紙製のメニューブックはおおきな写真で商品をアピールしたり、すべての商品ラインアップを見てもらえるなどのメリットがあり、根強いニーズがあります。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センターをホチキスで綴じる中綴じ加工は、見開いてメニューブックを見せるのに最適です。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耐久性を上げるために、全面にグロス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加工＆角丸加工を付けております。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651898" y="548300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色（グロス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5E3821D-F20B-204E-E671-16F9E4C08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67" y="780206"/>
            <a:ext cx="4704451" cy="470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201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小川 dtp</cp:lastModifiedBy>
  <cp:revision>565</cp:revision>
  <cp:lastPrinted>2021-10-13T13:51:27Z</cp:lastPrinted>
  <dcterms:created xsi:type="dcterms:W3CDTF">2013-12-25T09:34:24Z</dcterms:created>
  <dcterms:modified xsi:type="dcterms:W3CDTF">2023-02-24T02:27:32Z</dcterms:modified>
</cp:coreProperties>
</file>