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1775" y="760988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H180xW60cm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）レギュラー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H1800×W600mm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いろいろな店舗で見かける一般的なサイズののぼりです。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店舗の存在を目立たせたりイベント開催中などをアピールできます。</a:t>
            </a:r>
            <a:br>
              <a:rPr lang="ja-JP" altLang="en-US" sz="1000"/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EA9E79F-A188-0012-EAEC-63340F8540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5923" y="3273965"/>
            <a:ext cx="1735000" cy="17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190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2024-04-26T01:44:19Z</dcterms:modified>
</cp:coreProperties>
</file>