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96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904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20137" y="916272"/>
            <a:ext cx="4716273" cy="471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H180xW45cm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）スリム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H1800×W450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狭い場所におすすめのスリムサイズののぼりです。店舗の存在を目立たせたりイベント開催中などをアピールできます。</a:t>
            </a:r>
            <a:br>
              <a:rPr lang="ja-JP" altLang="en-US" sz="1000"/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1CCB390-E349-098D-CCB3-F91EC1FF4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560" y="3206736"/>
            <a:ext cx="1975949" cy="197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2024-04-26T01:45:19Z</dcterms:modified>
</cp:coreProperties>
</file>