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1775" y="7363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H150xW45cm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）スリムショート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H1500×W450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狭い場所におすすめのスリムサイズののぼりです。店舗の存在を目立たせたりイベント開催中などをアピールできます。</a:t>
            </a:r>
            <a:br>
              <a:rPr lang="ja-JP" altLang="en-US" sz="1000"/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チチの色は白、周囲ヒートカット仕様。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チチの有無及び位置（右か左）は変更が可能です。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ほつれ防止縫製、棒袋縫い、防炎加工については別途お見積いたします。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DF9F770-BEA3-7089-54F3-69A6498103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2279" y="2801005"/>
            <a:ext cx="2094880" cy="209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2024-06-03T07:45:43Z</dcterms:modified>
</cp:coreProperties>
</file>