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タペストリー 紐付き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H1200×W600mm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店頭などでのアピールに適したタペストリーです。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左右ヒートカット、上下棒袋縫い、上部に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1,800mm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ひも付き、下部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Φ11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パイプ縫込みの仕様で商品到着後にすぐ使用できます。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153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2023-03-17T05:57:12Z</dcterms:modified>
</cp:coreProperties>
</file>