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72517" y="760988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演説告知用のぼり（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H180xW60cm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）レギュラー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H1800×W600mm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2" y="5806477"/>
            <a:ext cx="5453261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演説告知用のぼり（レギュラー）は、選挙運動において欠かすことのできないツールです。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「弁士の紹介」という体裁で候補者の顔写真や名前を掲載できます。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オプションで台やポールも選択出来ます。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215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2024-06-06T03:16:49Z</dcterms:modified>
</cp:coreProperties>
</file>