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36062" y="916272"/>
            <a:ext cx="4716273" cy="471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演説告知用のぼり（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H180xW45cm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）スリム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H1800×W450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演説告知用のぼり（スリム）は、選挙運動において欠かすことのできないツールです。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「弁士の紹介」という体裁で候補者の顔写真や名前を掲載できます。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オプションで台やポールも選択出来ます。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216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2024-06-06T03:25:41Z</dcterms:modified>
</cp:coreProperties>
</file>