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29038" y="7363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選挙運動用のぼり（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H150xW45cm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）スリムショート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H1500×W450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演説告知用のぼり（スリムショート）は、選挙運動において欠かすことのできないツールです。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「弁士の紹介」という体裁で候補者の顔写真や名前を掲載できます。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オプションで台やポールも選択出来ます。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216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2024-06-06T03:18:27Z</dcterms:modified>
</cp:coreProperties>
</file>