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36062" y="916272"/>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政治活動用のぼり（</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H180xW45cm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）スリム</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H1800×W450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政治活動用のぼり（</a:t>
            </a:r>
            <a:r>
              <a:rPr lang="ja-JP" altLang="en-US" sz="1000">
                <a:solidFill>
                  <a:srgbClr val="333333"/>
                </a:solidFill>
                <a:highlight>
                  <a:srgbClr val="FFFFFF"/>
                </a:highlight>
                <a:latin typeface="Meiryo" panose="020B0604030504040204" pitchFamily="34" charset="-128"/>
                <a:ea typeface="Meiryo" panose="020B0604030504040204" pitchFamily="34" charset="-128"/>
              </a:rPr>
              <a:t>スリム</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）は、有権者へのアピールにおいて欠かすことのできないツールです。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候補者の氏名や顔写真、「公認」等、事前活動となってしまう項目の記載は禁止されていますがキャッチコピーやイメージカラーによって有権者へアピールできます。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オプションで台やポールも選択出来ます。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チチの色は白、周囲ヒートカット仕様。</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チチの有無及び位置（右か左）は変更が可能です。</a:t>
            </a:r>
            <a:r>
              <a:rPr lang="en-US" altLang="ja-JP" sz="1000" dirty="0">
                <a:solidFill>
                  <a:schemeClr val="tx1"/>
                </a:solidFill>
                <a:latin typeface="メイリオ" panose="020B0604030504040204" pitchFamily="50" charset="-128"/>
                <a:ea typeface="メイリオ" panose="020B0604030504040204" pitchFamily="50" charset="-128"/>
              </a:rPr>
              <a:t> </a:t>
            </a: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ほつれ防止縫製、棒袋縫い、防炎加工については別途お見積いたします。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234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2024-06-06T03:22:47Z</dcterms:modified>
</cp:coreProperties>
</file>