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94" autoAdjust="0"/>
    <p:restoredTop sz="86375" autoAdjust="0"/>
  </p:normalViewPr>
  <p:slideViewPr>
    <p:cSldViewPr snapToObjects="1">
      <p:cViewPr varScale="1">
        <p:scale>
          <a:sx n="109" d="100"/>
          <a:sy n="109" d="100"/>
        </p:scale>
        <p:origin x="92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H180xW60cm</a:t>
            </a:r>
            <a:r>
              <a:rPr lang="ja-JP" altLang="en-US" sz="1600" b="1" i="0">
                <a:solidFill>
                  <a:srgbClr val="333333"/>
                </a:solidFill>
                <a:effectLst/>
                <a:latin typeface="Meiryo" panose="020B0604030504040204" pitchFamily="34" charset="-128"/>
                <a:ea typeface="Meiryo" panose="020B0604030504040204" pitchFamily="34" charset="-128"/>
              </a:rPr>
              <a:t>）レギュラー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H1800×W600mm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防炎加工ポンジ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702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レギュラーサイズはいろいろな店舗で見かける一般的なサイズ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チチの色は白、周囲ヒートカット仕様。チチの有無及び位置（右か左）は変更が可能です。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dirty="0">
                <a:solidFill>
                  <a:schemeClr val="tx1"/>
                </a:solidFill>
                <a:latin typeface="メイリオ" panose="020B0604030504040204" pitchFamily="50" charset="-128"/>
                <a:ea typeface="メイリオ" panose="020B0604030504040204" pitchFamily="50" charset="-128"/>
              </a:rPr>
              <a:t> ※</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41DAA4F3-9166-6644-1869-EFDDCCFB2D69}"/>
              </a:ext>
            </a:extLst>
          </p:cNvPr>
          <p:cNvPicPr>
            <a:picLocks noChangeAspect="1"/>
          </p:cNvPicPr>
          <p:nvPr/>
        </p:nvPicPr>
        <p:blipFill>
          <a:blip r:embed="rId3"/>
          <a:stretch>
            <a:fillRect/>
          </a:stretch>
        </p:blipFill>
        <p:spPr>
          <a:xfrm>
            <a:off x="74318" y="830722"/>
            <a:ext cx="4700202" cy="4700202"/>
          </a:xfrm>
          <a:prstGeom prst="rect">
            <a:avLst/>
          </a:prstGeom>
        </p:spPr>
      </p:pic>
      <p:pic>
        <p:nvPicPr>
          <p:cNvPr id="4" name="図 3">
            <a:extLst>
              <a:ext uri="{FF2B5EF4-FFF2-40B4-BE49-F238E27FC236}">
                <a16:creationId xmlns:a16="http://schemas.microsoft.com/office/drawing/2014/main" id="{5F4C0B06-95FA-A4E2-85A9-2C3C84E6A394}"/>
              </a:ext>
            </a:extLst>
          </p:cNvPr>
          <p:cNvPicPr>
            <a:picLocks noChangeAspect="1"/>
          </p:cNvPicPr>
          <p:nvPr/>
        </p:nvPicPr>
        <p:blipFill>
          <a:blip r:embed="rId4"/>
          <a:stretch>
            <a:fillRect/>
          </a:stretch>
        </p:blipFill>
        <p:spPr>
          <a:xfrm>
            <a:off x="3349350" y="2877586"/>
            <a:ext cx="2184582" cy="218458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301</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2024-04-26T01:50:40Z</dcterms:modified>
</cp:coreProperties>
</file>