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2024/10/24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2024/10/24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2024/10/24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2024/10/24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2024/10/24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2024/10/24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2024/10/24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2024/10/24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2024/10/24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2024/10/24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2024/10/24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2024/10/24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2024/10/24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10747" y="760988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両面のぼり（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H150xW60cm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）ショート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H1500×W600mm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08132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081169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ポンジ・遮光材（シルバータフタ）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43616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43600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狭い場所におすすめの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ショート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サイズののぼりです。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テトロンポンジ＋遮光材＋テトロンポンジ 縫い合わせにより生地が透けずに両面印刷が可能となりました。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店舗の存在を目立たせたりイベント開催中などをアピールできます。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79116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79100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チチの色は白、チチの有無及び位置（右か左）は変更が可能です。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17914</TotalTime>
  <Words>192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563</cp:revision>
  <cp:lastPrinted>2021-10-13T13:51:27Z</cp:lastPrinted>
  <dcterms:created xsi:type="dcterms:W3CDTF">2013-12-25T09:34:24Z</dcterms:created>
  <dcterms:modified xsi:type="dcterms:W3CDTF">2024-10-24T06:19:36Z</dcterms:modified>
</cp:coreProperties>
</file>