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H200×W300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加工</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標準位置四隅四箇所への穴あけは無料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0.6mm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厚ステンレス板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サイズは錆びにくく耐食性が高い重厚感のある素材のプレート看板です。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マンションのエントランスなどに使用する高級な募集看板等にも利用されます。光沢があり、高級感を演出できるのが特徴です。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設置方法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ステンレスフレームに両面テープで設置してください。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2024-08-07T03:14:20Z</dcterms:modified>
</cp:coreProperties>
</file>