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2024/8/7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2024/8/7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2024/8/7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2024/8/7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2024/8/7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2024/8/7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2024/8/7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2024/8/7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2024/8/7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2024/8/7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2024/8/7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2024/8/7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2024/8/7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プレート看板</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ステンレス板</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】M</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サイズ</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W400 x H300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加工</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標準位置四隅四箇所への穴あけは無料</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0.6mm</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厚ステンレス板</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プレート看板</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ステンレス板</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】M</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サイズは錆びにくく耐食性が高い重厚感のある素材のプレート看板です。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マンションのエントランスなどに使用する高級な募集看板等にも利用されます。光沢があり、高級感を演出できるのが特徴です。</a:t>
            </a:r>
            <a:br>
              <a:rPr lang="ja-JP" altLang="en-US" sz="1000"/>
            </a:b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設置方法</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ステンレスフレームに両面テープで設置してください。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203</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563</cp:revision>
  <cp:lastPrinted>2021-10-13T13:51:27Z</cp:lastPrinted>
  <dcterms:created xsi:type="dcterms:W3CDTF">2013-12-25T09:34:24Z</dcterms:created>
  <dcterms:modified xsi:type="dcterms:W3CDTF">2024-08-07T03:15:03Z</dcterms:modified>
</cp:coreProperties>
</file>