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塩ビ板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W900 x H600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加工</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標準位置四隅四箇所への穴あけは無料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厚塩ビ板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塩ビ板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サイズは最も一般的な募集看板です。軽く、設置が楽なのが特徴です。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表面の艶・光沢が優れているプラスチック素材で柔軟性があり軽量で曲面への設置も可能です。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設置方法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結束バンドや両面テープにて設置できます。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2024-08-07T03:18:34Z</dcterms:modified>
</cp:coreProperties>
</file>