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111" d="100"/>
          <a:sy n="111" d="100"/>
        </p:scale>
        <p:origin x="1736" y="208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2023/3/17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横幕 ショートレギュラー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H600×W1500 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081329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081169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ポンジ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436168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436008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8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店頭などでのアピールに適した横幕です。標準仕様で上部にチチがついています。</a:t>
            </a:r>
            <a:br>
              <a:rPr lang="ja-JP" altLang="en-US" sz="1000"/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2791167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2791007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17915</TotalTime>
  <Words>139</Words>
  <Application>Microsoft Macintosh PowerPoint</Application>
  <PresentationFormat>ユーザー設定</PresentationFormat>
  <Paragraphs>33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560</cp:revision>
  <cp:lastPrinted>2021-10-13T13:51:27Z</cp:lastPrinted>
  <dcterms:created xsi:type="dcterms:W3CDTF">2013-12-25T09:34:24Z</dcterms:created>
  <dcterms:modified xsi:type="dcterms:W3CDTF">2023-03-17T05:42:53Z</dcterms:modified>
</cp:coreProperties>
</file>