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横幕 スリム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H450×W1800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店頭などでのアピールに適した横幕です。標準仕様で上部にチチがついています。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139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2023-03-17T05:41:37Z</dcterms:modified>
</cp:coreProperties>
</file>