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テーブルクロス 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H1220×W3140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テトロンポンジ、トロマット、撥水トロマット、ターポリン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一枚もの（平型）のテーブルクロスで、テーブルのサイズが多少変わっても対応可能です。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細めの会議机（幅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1800x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奥行き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）にピッタリのサイズ感となっております。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フルカラー印刷で社名やロゴマーク、写真やイラストも綺麗に仕上がります。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種の素材（テトロンポンジ、トロマット、撥水トロマット、ターポリン）からお選びいただますので用途に合わせてご注文ください。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付属品：テーブルクロスストッパー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×4</a:t>
            </a:r>
            <a:br>
              <a:rPr lang="ja-JP" altLang="en-US" sz="1000"/>
            </a:b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生地と印刷方法の特性上、最大約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の誤差がでる場合があります。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237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2023-03-17T06:46:35Z</dcterms:modified>
</cp:coreProperties>
</file>