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720" autoAdjust="0"/>
    <p:restoredTop sz="86375" autoAdjust="0"/>
  </p:normalViewPr>
  <p:slideViewPr>
    <p:cSldViewPr snapToObjects="1">
      <p:cViewPr varScale="1">
        <p:scale>
          <a:sx n="88" d="100"/>
          <a:sy n="88" d="100"/>
        </p:scale>
        <p:origin x="1056"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3</a:t>
            </a:r>
            <a:r>
              <a:rPr lang="ja-JP" altLang="en-US" sz="1600" b="1" i="0">
                <a:solidFill>
                  <a:srgbClr val="333333"/>
                </a:solidFill>
                <a:effectLst/>
                <a:latin typeface="Meiryo" panose="020B0604030504040204" pitchFamily="34" charset="-128"/>
                <a:ea typeface="Meiryo" panose="020B0604030504040204" pitchFamily="34" charset="-128"/>
              </a:rPr>
              <a:t>個吸盤式フラッグ（ポンジ仕様）</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H450×W300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小ロットから製作可能なフラッグです。ポンジ素材なので店外へも設置でき、イラストや写真も綺麗に印刷出来ます。掲載サイズ以外の製作も承っておりますのでご希望の際は別途お問い合わせください。</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印刷・加工</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ダイレクトプリント、周囲ヒートカット・下部ベースカット、上部棒袋</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素材</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本体：ポンジ、部材：</a:t>
            </a:r>
            <a:r>
              <a:rPr lang="en-US" altLang="ja-JP" sz="1000" b="0" i="0" dirty="0">
                <a:solidFill>
                  <a:srgbClr val="333333"/>
                </a:solidFill>
                <a:effectLst/>
                <a:latin typeface="Meiryo" panose="020B0604030504040204" pitchFamily="34" charset="-128"/>
                <a:ea typeface="Meiryo" panose="020B0604030504040204" pitchFamily="34" charset="-128"/>
              </a:rPr>
              <a:t>L</a:t>
            </a:r>
            <a:r>
              <a:rPr lang="ja-JP" altLang="en-US" sz="1000" b="0" i="0">
                <a:solidFill>
                  <a:srgbClr val="333333"/>
                </a:solidFill>
                <a:effectLst/>
                <a:latin typeface="Meiryo" panose="020B0604030504040204" pitchFamily="34" charset="-128"/>
                <a:ea typeface="Meiryo" panose="020B0604030504040204" pitchFamily="34" charset="-128"/>
              </a:rPr>
              <a:t>型フラッグパーツ</a:t>
            </a:r>
            <a:r>
              <a:rPr lang="en-US" altLang="ja-JP" sz="1000" b="0" i="0" dirty="0">
                <a:solidFill>
                  <a:srgbClr val="333333"/>
                </a:solidFill>
                <a:effectLst/>
                <a:latin typeface="Meiryo" panose="020B0604030504040204" pitchFamily="34" charset="-128"/>
                <a:ea typeface="Meiryo" panose="020B0604030504040204" pitchFamily="34" charset="-128"/>
              </a:rPr>
              <a:t>(W350mm/</a:t>
            </a:r>
            <a:r>
              <a:rPr lang="ja-JP" altLang="en-US" sz="1000" b="0" i="0">
                <a:solidFill>
                  <a:srgbClr val="333333"/>
                </a:solidFill>
                <a:effectLst/>
                <a:latin typeface="Meiryo" panose="020B0604030504040204" pitchFamily="34" charset="-128"/>
                <a:ea typeface="Meiryo" panose="020B0604030504040204" pitchFamily="34" charset="-128"/>
              </a:rPr>
              <a:t>塩ビパイプ</a:t>
            </a:r>
            <a:r>
              <a:rPr lang="en-US" altLang="ja-JP" sz="1000" b="0" i="0" dirty="0">
                <a:solidFill>
                  <a:srgbClr val="333333"/>
                </a:solidFill>
                <a:effectLst/>
                <a:latin typeface="Meiryo" panose="020B0604030504040204" pitchFamily="34" charset="-128"/>
                <a:ea typeface="Meiryo" panose="020B0604030504040204" pitchFamily="34" charset="-128"/>
              </a:rPr>
              <a:t>11</a:t>
            </a:r>
            <a:r>
              <a:rPr lang="el-GR" altLang="ja-JP" sz="1000" b="0" i="0" dirty="0">
                <a:solidFill>
                  <a:srgbClr val="333333"/>
                </a:solidFill>
                <a:effectLst/>
                <a:latin typeface="Meiryo" panose="020B0604030504040204" pitchFamily="34" charset="-128"/>
                <a:ea typeface="Meiryo" panose="020B0604030504040204" pitchFamily="34" charset="-128"/>
              </a:rPr>
              <a:t>φ</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、ブロー玉</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a:t>
            </a:r>
            <a:r>
              <a:rPr kumimoji="1" lang="ja-JP" altLang="en-US" sz="1000">
                <a:solidFill>
                  <a:schemeClr val="tx1"/>
                </a:solidFill>
                <a:latin typeface="メイリオ" panose="020B0604030504040204" pitchFamily="50" charset="-128"/>
                <a:ea typeface="メイリオ" panose="020B0604030504040204" pitchFamily="50" charset="-128"/>
              </a:rPr>
              <a:t>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205</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2023-03-17T06:03:49Z</dcterms:modified>
</cp:coreProperties>
</file>