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01000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H515×W728mm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屋内フロアサイン用粘着シート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フロアサインはシール表面に特殊ハードコーティングを施し、さらにラミネート加工で保護しており、キズ、汚れに強い耐久性をも持つシールです。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515x728mm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）以内でオリジナルの形でフロアサインを作成できます。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（細かい形はカット不可となります。入稿時に確認させて頂きます。）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シート糊は強粘着再剥離のものを使用しており、シールを剥がした後床に糊が残りません。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この商品は屋内での仕様を想定しております。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224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2023-03-17T06:29:01Z</dcterms:modified>
</cp:coreProperties>
</file>