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H728×W1030mm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728x1030mm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2023-03-17T06:27:58Z</dcterms:modified>
</cp:coreProperties>
</file>