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3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1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H297×W420mm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屋内フロアサイン用粘着シート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フロアサインはシール表面に特殊ハードコーティングを施し、さらにラミネート加工で保護しており、キズ、汚れに強い耐久性をも持つシールです。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297x420mm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）以内でオリジナルの形でフロアサインを作成できます。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（細かい形はカット不可となります。入稿時に確認させて頂きます。）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シート糊は強粘着再剥離のものを使用しており、シールを剥がした後床に糊が残りません。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この商品は屋内での仕様を想定しております。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224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571</cp:revision>
  <cp:lastPrinted>2021-10-13T13:51:27Z</cp:lastPrinted>
  <dcterms:created xsi:type="dcterms:W3CDTF">2013-12-25T09:34:24Z</dcterms:created>
  <dcterms:modified xsi:type="dcterms:W3CDTF">2023-03-17T06:26:47Z</dcterms:modified>
</cp:coreProperties>
</file>