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577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H364×W515mm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364x515mm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2023-03-17T06:30:03Z</dcterms:modified>
</cp:coreProperties>
</file>