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テントセット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2.5x2.5m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H2500×W2500mm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 オックス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600D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テントセット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2.5x2.5m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）はアルミフレームと天幕全面フルカラー印刷がセットになったお得なテントです！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生地と生地の間にある境界線部分は白、黒、青、赤の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種からお選びいただけます。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間口：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　奥行：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_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1.75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2.05m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全高：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2.85m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フレーム重量：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19.5kg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フレーム材質：アルミ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天幕重量：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天幕生地：ポリエステル オックス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600D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印刷方法：熱転写印刷　　付属品：収納袋、杭・紐（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製作工程で少々の汚れがついていることがございます。目立たない汚れについては、弊社の基準で良品とさせていただいております。使用上問題ございませんので、ご理解ご了承のほどよろしくお願いいたし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272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2023-03-17T06:42:04Z</dcterms:modified>
</cp:coreProperties>
</file>