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1566" autoAdjust="0"/>
    <p:restoredTop sz="86375" autoAdjust="0"/>
  </p:normalViewPr>
  <p:slideViewPr>
    <p:cSldViewPr snapToObjects="1">
      <p:cViewPr varScale="1">
        <p:scale>
          <a:sx n="111" d="100"/>
          <a:sy n="111" d="100"/>
        </p:scale>
        <p:origin x="1040" y="20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2023/3/28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2023/3/28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2023/3/28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2023/3/28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2023/3/28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2023/3/28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2023/3/28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2023/3/28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2023/3/28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2023/3/28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2023/3/28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2023/3/28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2023/3/28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375767" y="132640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アイバナースタンド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776987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776827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【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バナー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】H1800×W600 mm</a:t>
            </a:r>
          </a:p>
          <a:p>
            <a:r>
              <a:rPr kumimoji="1" lang="en-US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【</a:t>
            </a:r>
            <a:r>
              <a:rPr kumimoji="1"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本体</a:t>
            </a:r>
            <a:r>
              <a:rPr lang="en-US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】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幅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610</a:t>
            </a:r>
            <a:r>
              <a:rPr lang="en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mm×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奥行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380</a:t>
            </a:r>
            <a:r>
              <a:rPr lang="en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mm(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ベース含む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)×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高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1860</a:t>
            </a:r>
            <a:r>
              <a:rPr lang="en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84135" y="230028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216527" y="2298568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【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メディア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】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ターポリン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【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本体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】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アルミ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308156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308140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6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アイバナーは脚バナーと伸縮ポールのみのシンプルな構造で、軽量で持ち運びやすく、簡単に設置することが出来ます。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印刷方式はインクジェット印刷で片面フルカラーとなります。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endParaRPr lang="en-US" altLang="ja-JP" sz="1000" dirty="0">
              <a:solidFill>
                <a:srgbClr val="333333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■重量：約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1.6</a:t>
            </a:r>
            <a:r>
              <a:rPr lang="en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kg(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メディア込み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)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50486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50470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屋内での仕様を想定した商品です。 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環境によっては色合いが異なって見える場合がございます。</a:t>
            </a:r>
            <a:endParaRPr lang="ja-JP" altLang="en-US" sz="1000" b="1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0BF0F040-9338-C630-2228-75C3722A9F8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75219" y="1785903"/>
            <a:ext cx="3583540" cy="3583540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76C5B77A-BEE8-81BE-E2BB-03B94B25CF1C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29440" b="7939"/>
          <a:stretch/>
        </p:blipFill>
        <p:spPr>
          <a:xfrm>
            <a:off x="8971" y="752553"/>
            <a:ext cx="3461032" cy="4515684"/>
          </a:xfrm>
          <a:prstGeom prst="rect">
            <a:avLst/>
          </a:prstGeom>
        </p:spPr>
      </p:pic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5100731A-CB2D-36DD-E620-1D02EAD56A5D}"/>
              </a:ext>
            </a:extLst>
          </p:cNvPr>
          <p:cNvSpPr/>
          <p:nvPr/>
        </p:nvSpPr>
        <p:spPr>
          <a:xfrm>
            <a:off x="6384135" y="2694160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559586B7-EBCC-EB4A-CA1E-3DD01B257324}"/>
              </a:ext>
            </a:extLst>
          </p:cNvPr>
          <p:cNvSpPr/>
          <p:nvPr/>
        </p:nvSpPr>
        <p:spPr>
          <a:xfrm>
            <a:off x="7216527" y="269244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インクジェット印刷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17932</TotalTime>
  <Words>214</Words>
  <Application>Microsoft Macintosh PowerPoint</Application>
  <PresentationFormat>ユーザー設定</PresentationFormat>
  <Paragraphs>42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569</cp:revision>
  <cp:lastPrinted>2021-10-13T13:51:27Z</cp:lastPrinted>
  <dcterms:created xsi:type="dcterms:W3CDTF">2013-12-25T09:34:24Z</dcterms:created>
  <dcterms:modified xsi:type="dcterms:W3CDTF">2023-03-28T00:37:21Z</dcterms:modified>
</cp:coreProperties>
</file>