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30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3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40739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アイバナースタンド（差し替えバナー）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093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H1800×W600 mm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84135" y="20516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4973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ターポリン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8073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8071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アイバナースタンドの差し替えバナーのみとなります。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印刷は片面フルカラーとなります。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306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304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環境によっては色合いが異なって見える場合がございます。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69EE5888-AA99-F951-F303-43D7FF7A4E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496" y="768485"/>
            <a:ext cx="4770989" cy="477098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DF0E4D8-EFD9-36B7-20B9-A48A6A3B5205}"/>
              </a:ext>
            </a:extLst>
          </p:cNvPr>
          <p:cNvSpPr/>
          <p:nvPr/>
        </p:nvSpPr>
        <p:spPr>
          <a:xfrm>
            <a:off x="6395710" y="242203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415A4AC-D46E-6E40-AAC9-86BC4FE18260}"/>
              </a:ext>
            </a:extLst>
          </p:cNvPr>
          <p:cNvSpPr/>
          <p:nvPr/>
        </p:nvSpPr>
        <p:spPr>
          <a:xfrm>
            <a:off x="7311933" y="242012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153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2023-03-27T08:11:31Z</dcterms:modified>
</cp:coreProperties>
</file>