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257" autoAdjust="0"/>
    <p:restoredTop sz="86375" autoAdjust="0"/>
  </p:normalViewPr>
  <p:slideViewPr>
    <p:cSldViewPr snapToObjects="1">
      <p:cViewPr varScale="1">
        <p:scale>
          <a:sx n="107" d="100"/>
          <a:sy n="107" d="100"/>
        </p:scale>
        <p:origin x="472" y="176"/>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375767" y="140739"/>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 altLang="ja-JP" sz="1600" b="1" i="0" dirty="0">
                <a:solidFill>
                  <a:srgbClr val="333333"/>
                </a:solidFill>
                <a:effectLst/>
                <a:latin typeface="Meiryo" panose="020B0604030504040204" pitchFamily="34" charset="-128"/>
                <a:ea typeface="Meiryo" panose="020B0604030504040204" pitchFamily="34" charset="-128"/>
              </a:rPr>
              <a:t>Y</a:t>
            </a:r>
            <a:r>
              <a:rPr lang="ja-JP" altLang="en-US" sz="1600" b="1" i="0">
                <a:solidFill>
                  <a:srgbClr val="333333"/>
                </a:solidFill>
                <a:effectLst/>
                <a:latin typeface="Meiryo" panose="020B0604030504040204" pitchFamily="34" charset="-128"/>
                <a:ea typeface="Meiryo" panose="020B0604030504040204" pitchFamily="34" charset="-128"/>
              </a:rPr>
              <a:t>バナースタンド</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バナー</a:t>
            </a:r>
            <a:r>
              <a:rPr lang="en-US" altLang="ja-JP" sz="1000" b="0" i="0" dirty="0">
                <a:solidFill>
                  <a:srgbClr val="333333"/>
                </a:solidFill>
                <a:effectLst/>
                <a:latin typeface="Meiryo" panose="020B0604030504040204" pitchFamily="34" charset="-128"/>
                <a:ea typeface="Meiryo" panose="020B0604030504040204" pitchFamily="34" charset="-128"/>
              </a:rPr>
              <a:t>】H1800×W600 mm</a:t>
            </a:r>
          </a:p>
          <a:p>
            <a:r>
              <a:rPr kumimoji="1" lang="en-US" altLang="ja-JP" sz="1000" dirty="0">
                <a:solidFill>
                  <a:srgbClr val="333333"/>
                </a:solidFill>
                <a:latin typeface="Meiryo" panose="020B0604030504040204" pitchFamily="34" charset="-128"/>
                <a:ea typeface="Meiryo" panose="020B0604030504040204" pitchFamily="34" charset="-128"/>
              </a:rPr>
              <a:t>【</a:t>
            </a:r>
            <a:r>
              <a:rPr kumimoji="1" lang="ja-JP" altLang="en-US" sz="1000">
                <a:solidFill>
                  <a:srgbClr val="333333"/>
                </a:solidFill>
                <a:latin typeface="Meiryo" panose="020B0604030504040204" pitchFamily="34" charset="-128"/>
                <a:ea typeface="Meiryo" panose="020B0604030504040204" pitchFamily="34" charset="-128"/>
              </a:rPr>
              <a:t>本体</a:t>
            </a:r>
            <a:r>
              <a:rPr lang="en-US" altLang="ja-JP" sz="1000" dirty="0">
                <a:solidFill>
                  <a:srgbClr val="333333"/>
                </a:solidFill>
                <a:latin typeface="Meiryo" panose="020B0604030504040204" pitchFamily="34" charset="-128"/>
                <a:ea typeface="Meiryo" panose="020B0604030504040204" pitchFamily="34" charset="-128"/>
              </a:rPr>
              <a:t>】</a:t>
            </a:r>
            <a:r>
              <a:rPr lang="en" altLang="ja-JP" sz="1000" b="0" i="0" dirty="0">
                <a:solidFill>
                  <a:srgbClr val="333333"/>
                </a:solidFill>
                <a:effectLst/>
                <a:latin typeface="ヒラギノ角ゴシック Pro"/>
              </a:rPr>
              <a:t> H1850</a:t>
            </a:r>
            <a:r>
              <a:rPr lang="ja-JP" altLang="en" sz="1000" b="0" i="0">
                <a:solidFill>
                  <a:srgbClr val="333333"/>
                </a:solidFill>
                <a:effectLst/>
                <a:latin typeface="ヒラギノ角ゴシック Pro"/>
              </a:rPr>
              <a:t>～</a:t>
            </a:r>
            <a:r>
              <a:rPr lang="en" altLang="ja-JP" sz="1000" b="0" i="0" dirty="0">
                <a:solidFill>
                  <a:srgbClr val="333333"/>
                </a:solidFill>
                <a:effectLst/>
                <a:latin typeface="ヒラギノ角ゴシック Pro"/>
              </a:rPr>
              <a:t>2200mm</a:t>
            </a:r>
            <a:r>
              <a:rPr lang="ja-JP" altLang="en" sz="1000" b="0" i="0">
                <a:solidFill>
                  <a:srgbClr val="333333"/>
                </a:solidFill>
                <a:effectLst/>
                <a:latin typeface="ヒラギノ角ゴシック Pro"/>
              </a:rPr>
              <a:t>、</a:t>
            </a:r>
            <a:r>
              <a:rPr lang="en" altLang="ja-JP" sz="1000" b="0" i="0" dirty="0">
                <a:solidFill>
                  <a:srgbClr val="333333"/>
                </a:solidFill>
                <a:effectLst/>
                <a:latin typeface="ヒラギノ角ゴシック Pro"/>
              </a:rPr>
              <a:t>W690</a:t>
            </a:r>
            <a:r>
              <a:rPr lang="ja-JP" altLang="en" sz="1000" b="0" i="0">
                <a:solidFill>
                  <a:srgbClr val="333333"/>
                </a:solidFill>
                <a:effectLst/>
                <a:latin typeface="ヒラギノ角ゴシック Pro"/>
              </a:rPr>
              <a:t>～</a:t>
            </a:r>
            <a:r>
              <a:rPr lang="en" altLang="ja-JP" sz="1000" b="0" i="0" dirty="0">
                <a:solidFill>
                  <a:srgbClr val="333333"/>
                </a:solidFill>
                <a:effectLst/>
                <a:latin typeface="ヒラギノ角ゴシック Pro"/>
              </a:rPr>
              <a:t>720mm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84135" y="230028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292295" y="242788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メディア</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ターポリン</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本体</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ポリカーボネイト</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a:solidFill>
                  <a:srgbClr val="333333"/>
                </a:solidFill>
                <a:latin typeface="Meiryo" panose="020B0604030504040204" pitchFamily="34" charset="-128"/>
                <a:ea typeface="Meiryo" panose="020B0604030504040204" pitchFamily="34" charset="-128"/>
              </a:rPr>
              <a:t>　　　　</a:t>
            </a:r>
            <a:r>
              <a:rPr lang="ja-JP" altLang="en-US" sz="1000" b="0" i="0">
                <a:solidFill>
                  <a:srgbClr val="333333"/>
                </a:solidFill>
                <a:effectLst/>
                <a:latin typeface="Meiryo" panose="020B0604030504040204" pitchFamily="34" charset="-128"/>
                <a:ea typeface="Meiryo" panose="020B0604030504040204" pitchFamily="34" charset="-128"/>
              </a:rPr>
              <a:t>アルミニウム</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325900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292295" y="323495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6</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 altLang="ja-JP" sz="1000" b="0" i="0" dirty="0">
                <a:solidFill>
                  <a:srgbClr val="333333"/>
                </a:solidFill>
                <a:effectLst/>
                <a:latin typeface="Meiryo" panose="020B0604030504040204" pitchFamily="34" charset="-128"/>
                <a:ea typeface="Meiryo" panose="020B0604030504040204" pitchFamily="34" charset="-128"/>
              </a:rPr>
              <a:t>Y</a:t>
            </a:r>
            <a:r>
              <a:rPr lang="ja-JP" altLang="en-US" sz="1000" b="0" i="0">
                <a:solidFill>
                  <a:srgbClr val="333333"/>
                </a:solidFill>
                <a:effectLst/>
                <a:latin typeface="Meiryo" panose="020B0604030504040204" pitchFamily="34" charset="-128"/>
                <a:ea typeface="Meiryo" panose="020B0604030504040204" pitchFamily="34" charset="-128"/>
              </a:rPr>
              <a:t>バナースタンドは注水式で重さを出すことで屋外で使用頂く際にも安定感を出せます。印刷素材はターポリンとなります。印刷方式はインクジェット印刷で片面フルカラーとなります。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br>
              <a:rPr lang="en" altLang="ja-JP" sz="1000" dirty="0"/>
            </a:br>
            <a:r>
              <a:rPr lang="en"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重量：</a:t>
            </a:r>
            <a:r>
              <a:rPr lang="en" altLang="ja-JP" sz="1000" b="0" i="0" dirty="0">
                <a:solidFill>
                  <a:srgbClr val="333333"/>
                </a:solidFill>
                <a:effectLst/>
                <a:latin typeface="Meiryo" panose="020B0604030504040204" pitchFamily="34" charset="-128"/>
                <a:ea typeface="Meiryo" panose="020B0604030504040204" pitchFamily="34" charset="-128"/>
              </a:rPr>
              <a:t>3.7kg(</a:t>
            </a:r>
            <a:r>
              <a:rPr lang="ja-JP" altLang="en-US" sz="1000" b="0" i="0">
                <a:solidFill>
                  <a:srgbClr val="333333"/>
                </a:solidFill>
                <a:effectLst/>
                <a:latin typeface="Meiryo" panose="020B0604030504040204" pitchFamily="34" charset="-128"/>
                <a:ea typeface="Meiryo" panose="020B0604030504040204" pitchFamily="34" charset="-128"/>
              </a:rPr>
              <a:t>注水容量約</a:t>
            </a:r>
            <a:r>
              <a:rPr lang="en-US" altLang="ja-JP" sz="1000" b="0" i="0" dirty="0">
                <a:solidFill>
                  <a:srgbClr val="333333"/>
                </a:solidFill>
                <a:effectLst/>
                <a:latin typeface="Meiryo" panose="020B0604030504040204" pitchFamily="34" charset="-128"/>
                <a:ea typeface="Meiryo" panose="020B0604030504040204" pitchFamily="34" charset="-128"/>
              </a:rPr>
              <a:t>14</a:t>
            </a:r>
            <a:r>
              <a:rPr lang="en" altLang="ja-JP" sz="1000" b="0" i="0" dirty="0">
                <a:solidFill>
                  <a:srgbClr val="333333"/>
                </a:solidFill>
                <a:effectLst/>
                <a:latin typeface="Meiryo" panose="020B0604030504040204" pitchFamily="34" charset="-128"/>
                <a:ea typeface="Meiryo" panose="020B0604030504040204" pitchFamily="34" charset="-128"/>
              </a:rPr>
              <a:t>L)</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68230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68214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a:t>
            </a:r>
            <a:r>
              <a:rPr kumimoji="1" lang="ja-JP" altLang="en-US" sz="1000">
                <a:solidFill>
                  <a:schemeClr val="tx1"/>
                </a:solidFill>
                <a:latin typeface="メイリオ" panose="020B0604030504040204" pitchFamily="50" charset="-128"/>
                <a:ea typeface="メイリオ" panose="020B0604030504040204" pitchFamily="50" charset="-128"/>
              </a:rPr>
              <a:t>フルカラー印刷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風などが強く吹いていると本体が倒れる可能性がありますので、天候が悪い屋外での使用はお控えください。</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環境によっては色合いが異なって見える場合がございます。</a:t>
            </a:r>
            <a:endParaRPr lang="ja-JP" altLang="en-US" sz="1000" b="1" dirty="0">
              <a:solidFill>
                <a:schemeClr val="tx1"/>
              </a:solidFill>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57A7D8D0-19D7-58F4-9022-9F8625A7C6C5}"/>
              </a:ext>
            </a:extLst>
          </p:cNvPr>
          <p:cNvPicPr>
            <a:picLocks noChangeAspect="1"/>
          </p:cNvPicPr>
          <p:nvPr/>
        </p:nvPicPr>
        <p:blipFill>
          <a:blip r:embed="rId3"/>
          <a:stretch>
            <a:fillRect/>
          </a:stretch>
        </p:blipFill>
        <p:spPr>
          <a:xfrm>
            <a:off x="0" y="777424"/>
            <a:ext cx="4556746" cy="4556746"/>
          </a:xfrm>
          <a:prstGeom prst="rect">
            <a:avLst/>
          </a:prstGeom>
        </p:spPr>
      </p:pic>
      <p:pic>
        <p:nvPicPr>
          <p:cNvPr id="4" name="図 3">
            <a:extLst>
              <a:ext uri="{FF2B5EF4-FFF2-40B4-BE49-F238E27FC236}">
                <a16:creationId xmlns:a16="http://schemas.microsoft.com/office/drawing/2014/main" id="{81537E6C-C90B-06C0-B2F6-43B3A70C5EE6}"/>
              </a:ext>
            </a:extLst>
          </p:cNvPr>
          <p:cNvPicPr>
            <a:picLocks noChangeAspect="1"/>
          </p:cNvPicPr>
          <p:nvPr/>
        </p:nvPicPr>
        <p:blipFill rotWithShape="1">
          <a:blip r:embed="rId4"/>
          <a:srcRect l="23291"/>
          <a:stretch/>
        </p:blipFill>
        <p:spPr>
          <a:xfrm>
            <a:off x="3256283" y="1758250"/>
            <a:ext cx="2700672" cy="3520652"/>
          </a:xfrm>
          <a:prstGeom prst="rect">
            <a:avLst/>
          </a:prstGeom>
        </p:spPr>
      </p:pic>
      <p:sp>
        <p:nvSpPr>
          <p:cNvPr id="5" name="正方形/長方形 4">
            <a:extLst>
              <a:ext uri="{FF2B5EF4-FFF2-40B4-BE49-F238E27FC236}">
                <a16:creationId xmlns:a16="http://schemas.microsoft.com/office/drawing/2014/main" id="{9B5AABAD-BB15-DCCC-00FA-7A19991CDD78}"/>
              </a:ext>
            </a:extLst>
          </p:cNvPr>
          <p:cNvSpPr/>
          <p:nvPr/>
        </p:nvSpPr>
        <p:spPr>
          <a:xfrm>
            <a:off x="6392198" y="283456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印刷：</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87655D6E-439C-D1CE-12C9-9B5142CBF60D}"/>
              </a:ext>
            </a:extLst>
          </p:cNvPr>
          <p:cNvSpPr/>
          <p:nvPr/>
        </p:nvSpPr>
        <p:spPr>
          <a:xfrm>
            <a:off x="7292295" y="284344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インクジェット印刷</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17925</TotalTime>
  <Words>235</Words>
  <Application>Microsoft Macintosh PowerPoint</Application>
  <PresentationFormat>ユーザー設定</PresentationFormat>
  <Paragraphs>41</Paragraphs>
  <Slides>1</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ヒラギノ角ゴシック Pro</vt: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568</cp:revision>
  <cp:lastPrinted>2021-10-13T13:51:27Z</cp:lastPrinted>
  <dcterms:created xsi:type="dcterms:W3CDTF">2013-12-25T09:34:24Z</dcterms:created>
  <dcterms:modified xsi:type="dcterms:W3CDTF">2023-03-27T08:12:21Z</dcterms:modified>
</cp:coreProperties>
</file>